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3DA4-6272-4A97-8F15-D4DA4073300C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03D0-EAF4-4624-ACB5-EE136623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ЧДОУ «Детский сад № 2»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ЧДОУ «Детский сад № 2»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171167, Российская Федерация, Тверская область,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г. Вышний Волочёк, ул. Котовского, д.51.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8(48 233) 5-27-93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denisova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Учредитель: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Метровагонмаш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Место нахождения учредителя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141009, Московская обл., г. Мытищи,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Колонцова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д. 4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Заведующий: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Денисова Екатерина Сергеевна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работы: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07.00 до 19.00, рабочая неделя – 5 дней.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комплектования групп: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одновозрастной и разновозрастной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групп в ДОУ на 2016-2017 учебный год: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группы: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младшая (от 2 до 3 лет)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разновозрастная младшая (от 3 до 5лет)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разновозрастная старшая (от 5 до 8лет)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количество детей на 01.09.2016 г.: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47 человек.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педагогах: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Детский сад полностью укомплектован кадрами. Педагогический коллектив ЧДОУ составляет 9 человек.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 заведующий – 1, образование - высшее профессиональное;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старший воспитатель – 1, образование - высшее профессиональное; музыкальный руководитель – 1, образование – среднее профессиональное. Воспитательно-образовательный процесс осуществляют 6 воспитателей имеющие среднее профессиональное образование.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ЧДОУ «Детский сад № 2» разработана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федеральным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государственным образовательным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стандартом дошкольного образования и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ориентирована на детей в возрасте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от 2-х  до 8 лет (до прекращения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образовательных отношений).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сформирована как программа психолого-педагогической поддержки позитивной социализации и индивидуализации, развития личности детей раннего и дошкольного возраста. Программа обеспечивает разносторонне развитие воспитанников ЧДОУ с учетом их возрастных и индивидуальных особенностей, в том числе достижение ими уровня развития, необходимого и достаточного для успешного усвоения ими образовательных программ начального о общего образования, на основе индивидуального подхода и специфичных для детей дошкольного возраста видов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ФЗ от 29.12.2012 г. № 273-ФЗ «Об образовании в Российской Федерации;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(утвержден приказом Министерства образования и науки РФ от 17.10.2013 г. № 115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Санитарно-эмидимиологические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 и нормы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2.4.1.3049-13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Саниарно-эпидимиологические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требования к устройству, 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 г. № 26);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дошкольного образования (одобрена решением федерального УМО по общему образованию от 20.05.2015 г. № 2/15)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30.08.2013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 ЧДОУ «Детский сад № 2»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развития детей, открывающих возможности для их позитивной социализации, их личностного развития, развития инициативы и творческих способностей на основе сотрудничества с взрослыми и сверстниками и соответствующим возрасту видам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определяет примерное содержание образовательных областей с учетом возрастных и индивидуальных особенностей детей в различных видах деятельности, таких как: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игровая;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коммуникативная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конструирование;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музыкальная деятельность;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двигательная деятельность.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Цели и задачи реализуемой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программы дошкольного образования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Цель реализации основной общеобразовательной программы: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создание условий для максимального раскрытия индивидуально-возрастного потенциала ребенка, обеспечение развития личности детей в разных видах общения и деятельности с учетом их возрастных, индивидуальных, психологических и физиологических особенностей.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Укреплять физическое и психическое здоровье ребёнка, формировать основы двигательной и гигиенической культуры, привычку к здоровому образу жизни;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Создать атмосферу эмоционального комфорта, условия для самовыражения, саморазвития дошкольников;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Обеспечить равные возможности для полноценного развития каждого воспитанника ДО;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Создать благоприятные условия для развития детей раннего и дошкольного возраста в соответствии с их возрастом;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Объединить обучение и воспитание в целостный образовательный процесс на основе духовно-нравственных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Формировать общую культуру личности детей, в том числе ценности здорового образа жизни, развитие их социальных, нравственных, эстетических, интеллектуальных, физических качеств;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социокультурную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среду через взаимодействие с образовательными организациями, медицинскими, культуры и спорта, обеспечивающие индивидуализацию развития ребенка;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Обеспечить педагогическую поддержку семьи и повышение компетентности родителей (законных представителей) в вопросах развития и образования, охраны и укрепления здоровья детей посредством продуктивных форм взаимодействия;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Формировать у детей духовно-нравственные ценности, гражданско-патриотические чувства, представления  о России, о своей малой родине, чувства привязанности к семье, дому, чувства гуманности и толерантное отношение к другим людям; 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Создавать условия обеспечивающие преемственность в реализации целей и задач дошкольного и начального общего образования.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Целевые ориентиры образования в раннем возрасте: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название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Владеет активной и пассивной речью, включенной в общение, может обращаться с вопросами и просьбами, понимает речь взрослых; знает названия окружающих предметов и игрушек.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интерес к сверстникам, наблюдает за их действиями и подражает им.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моторика, он стремится осваивать различные виды движений (бег, лазание, перешагивание и пр.).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сформированы умения и навыки, необходимые для осуществления различных видов детской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Целевые ориентиры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этапе завершения дошкольного образования: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другим людям и самому себе, обладает чувством собственного достоинства, активно взаимодействует со сверстниками и взрослыми, участвует в совместных играх.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всего, в игре; ребенок владеет разными формами и видами игры.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сверстниками, интересуется причинно-следственными связями, пытается самостоятельно придумывать объяснения явлениям природы и поступкам людей; склонен наблюдать и экспериментировать.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1085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ЧДОУ «Детский сад № 2»</vt:lpstr>
      <vt:lpstr>Общие сведения</vt:lpstr>
      <vt:lpstr>Общие сведения</vt:lpstr>
      <vt:lpstr>Характеристика программы</vt:lpstr>
      <vt:lpstr>Нормативные документы</vt:lpstr>
      <vt:lpstr>Программа направлена на:</vt:lpstr>
      <vt:lpstr>Цели и задачи реализуемой  программы дошкольного образования</vt:lpstr>
      <vt:lpstr>Планируемые результаты освоения Программы    Целевые ориентиры образования в раннем возрасте: </vt:lpstr>
      <vt:lpstr>Целевые ориентиры  на этапе завершения дошкольного образования: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ЧДОУ «Детский сад № 2»</dc:title>
  <dc:creator>EkaterinaSeg</dc:creator>
  <cp:lastModifiedBy>EkaterinaSeg</cp:lastModifiedBy>
  <cp:revision>37</cp:revision>
  <dcterms:created xsi:type="dcterms:W3CDTF">2017-04-10T07:27:01Z</dcterms:created>
  <dcterms:modified xsi:type="dcterms:W3CDTF">2017-04-25T07:56:24Z</dcterms:modified>
</cp:coreProperties>
</file>